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352" r:id="rId3"/>
    <p:sldId id="349" r:id="rId4"/>
    <p:sldId id="350" r:id="rId5"/>
    <p:sldId id="353" r:id="rId6"/>
    <p:sldId id="259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>
            <p14:sldId id="352"/>
            <p14:sldId id="349"/>
            <p14:sldId id="350"/>
            <p14:sldId id="353"/>
          </p14:sldIdLst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76893"/>
  </p:normalViewPr>
  <p:slideViewPr>
    <p:cSldViewPr snapToGrid="0">
      <p:cViewPr varScale="1">
        <p:scale>
          <a:sx n="80" d="100"/>
          <a:sy n="80" d="100"/>
        </p:scale>
        <p:origin x="600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7682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525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3578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tif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native.dev/docs/0.61/pushnotificationios" TargetMode="External"/><Relationship Id="rId3" Type="http://schemas.openxmlformats.org/officeDocument/2006/relationships/hyperlink" Target="https://reactnative.dev/docs/0.61/actionsheetios" TargetMode="External"/><Relationship Id="rId7" Type="http://schemas.openxmlformats.org/officeDocument/2006/relationships/hyperlink" Target="https://reactnative.dev/docs/0.61/progressviewio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actnative.dev/docs/0.61/imagepickerios" TargetMode="External"/><Relationship Id="rId5" Type="http://schemas.openxmlformats.org/officeDocument/2006/relationships/hyperlink" Target="https://reactnative.dev/docs/0.61/datepickerios" TargetMode="External"/><Relationship Id="rId4" Type="http://schemas.openxmlformats.org/officeDocument/2006/relationships/hyperlink" Target="https://reactnative.dev/docs/0.61/alertios" TargetMode="External"/><Relationship Id="rId9" Type="http://schemas.openxmlformats.org/officeDocument/2006/relationships/hyperlink" Target="https://reactnative.dev/docs/0.61/segmentedcontrolio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backhandl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actnative.dev/docs/0.61/permissionsandroid" TargetMode="External"/><Relationship Id="rId5" Type="http://schemas.openxmlformats.org/officeDocument/2006/relationships/hyperlink" Target="https://reactnative.dev/docs/0.61/drawerlayoutandroid" TargetMode="External"/><Relationship Id="rId4" Type="http://schemas.openxmlformats.org/officeDocument/2006/relationships/hyperlink" Target="https://reactnative.dev/docs/0.61/datepickerandroi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progressbarandroid" TargetMode="External"/><Relationship Id="rId7" Type="http://schemas.openxmlformats.org/officeDocument/2006/relationships/hyperlink" Target="https://reactnative.dev/docs/0.61/viewpagerandroi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native.dev/docs/0.61/toolbarandroid" TargetMode="External"/><Relationship Id="rId5" Type="http://schemas.openxmlformats.org/officeDocument/2006/relationships/hyperlink" Target="https://reactnative.dev/docs/0.61/toastandroid" TargetMode="External"/><Relationship Id="rId4" Type="http://schemas.openxmlformats.org/officeDocument/2006/relationships/hyperlink" Target="https://reactnative.dev/docs/0.61/timepickerandroid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AAD1CD-1F11-8E45-9B04-7AFCE71B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Components &amp; 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CB292C-B581-364E-964F-F7895DB37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>
                <a:solidFill>
                  <a:schemeClr val="tx1"/>
                </a:solidFill>
              </a:rPr>
              <a:t>Basic Components</a:t>
            </a:r>
          </a:p>
          <a:p>
            <a:r>
              <a:rPr lang="en-VN" dirty="0"/>
              <a:t>User Interface</a:t>
            </a:r>
          </a:p>
          <a:p>
            <a:r>
              <a:rPr lang="en-VN" dirty="0"/>
              <a:t>List Views</a:t>
            </a:r>
          </a:p>
          <a:p>
            <a:r>
              <a:rPr lang="en-VN" dirty="0">
                <a:solidFill>
                  <a:schemeClr val="accent2">
                    <a:lumMod val="75000"/>
                  </a:schemeClr>
                </a:solidFill>
              </a:rPr>
              <a:t>iOS Components and APIs</a:t>
            </a:r>
          </a:p>
          <a:p>
            <a:r>
              <a:rPr lang="en-VN" dirty="0">
                <a:solidFill>
                  <a:schemeClr val="accent2">
                    <a:lumMod val="75000"/>
                  </a:schemeClr>
                </a:solidFill>
              </a:rPr>
              <a:t>Android Components and APIs</a:t>
            </a:r>
          </a:p>
          <a:p>
            <a:r>
              <a:rPr lang="en-VN" dirty="0"/>
              <a:t>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731F1-9B9C-334C-97F4-9E20673CE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2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967606-359D-764A-943D-2CF567A5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596" y="1624012"/>
            <a:ext cx="4678223" cy="441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9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784A-AC91-8841-89AF-EB042D6E8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iOS Components and APIs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19FEA-B064-4144-BCC3-676EC66486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4F439-097A-044A-AFA4-E3D7285963BC}"/>
              </a:ext>
            </a:extLst>
          </p:cNvPr>
          <p:cNvSpPr txBox="1"/>
          <p:nvPr/>
        </p:nvSpPr>
        <p:spPr>
          <a:xfrm>
            <a:off x="838200" y="1592835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Many of the following components provide wrappers for commonly used </a:t>
            </a:r>
            <a:r>
              <a:rPr lang="en-US" sz="2000" dirty="0" err="1"/>
              <a:t>UIKit</a:t>
            </a:r>
            <a:r>
              <a:rPr lang="en-US" sz="2000" dirty="0"/>
              <a:t> classes.</a:t>
            </a:r>
            <a:endParaRPr lang="en-VN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A0CBB5-99C5-054F-9C25-40C8EA36C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976523"/>
              </p:ext>
            </p:extLst>
          </p:nvPr>
        </p:nvGraphicFramePr>
        <p:xfrm>
          <a:off x="895673" y="2294237"/>
          <a:ext cx="44195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ActionSheetIOS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API to display an iOS action sheet or share sheet.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F48F5FB-BE30-BF4C-8153-DC3CDA60C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358910"/>
              </p:ext>
            </p:extLst>
          </p:nvPr>
        </p:nvGraphicFramePr>
        <p:xfrm>
          <a:off x="6207614" y="2371901"/>
          <a:ext cx="45719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AlertIOS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Create an iOS alert dialog with a message or create a prompt for user input.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BAACB-F8CF-9740-8369-D7A64F20D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959505"/>
              </p:ext>
            </p:extLst>
          </p:nvPr>
        </p:nvGraphicFramePr>
        <p:xfrm>
          <a:off x="895672" y="3526818"/>
          <a:ext cx="44195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DatePickerIOS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Renders a date/time picker (selector) on iOS.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5043669-04C0-B647-8090-C8C64B285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312957"/>
              </p:ext>
            </p:extLst>
          </p:nvPr>
        </p:nvGraphicFramePr>
        <p:xfrm>
          <a:off x="6207613" y="3557814"/>
          <a:ext cx="4571999" cy="80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ImagePickerIOS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Renders a image picker on iOS.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EA4C09C-5286-684A-9D41-72A6B73BF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42714"/>
              </p:ext>
            </p:extLst>
          </p:nvPr>
        </p:nvGraphicFramePr>
        <p:xfrm>
          <a:off x="895672" y="4745842"/>
          <a:ext cx="4419599" cy="80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ProgressViewIOS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Renders a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UIProgressView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on iOS.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3F8A168-8DFE-9E4F-95BB-94E042AC3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713665"/>
              </p:ext>
            </p:extLst>
          </p:nvPr>
        </p:nvGraphicFramePr>
        <p:xfrm>
          <a:off x="6207613" y="4550535"/>
          <a:ext cx="4419599" cy="1316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PushNotificationIOS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Handle push notifications for your app, including permission handling and icon badge number.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789EEB8-D416-A745-AB9B-A290146A6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205500"/>
              </p:ext>
            </p:extLst>
          </p:nvPr>
        </p:nvGraphicFramePr>
        <p:xfrm>
          <a:off x="895672" y="5726953"/>
          <a:ext cx="4419599" cy="80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SegmentedControlIOS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Renders a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UISegmentedControl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on iOS.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02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32207-1578-D043-B1BC-3C6BCAB5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Android Components and APIs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CC60B5-959F-594F-9AD0-4BF578F7D6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E8634E-F5C0-1B4C-8044-D64D4DCB9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700026"/>
              </p:ext>
            </p:extLst>
          </p:nvPr>
        </p:nvGraphicFramePr>
        <p:xfrm>
          <a:off x="895673" y="2294237"/>
          <a:ext cx="44195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BackHandler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Detect hardware button presses for back navigation.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D778CB-BC61-834D-9DBA-AEA11DAB7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044684"/>
              </p:ext>
            </p:extLst>
          </p:nvPr>
        </p:nvGraphicFramePr>
        <p:xfrm>
          <a:off x="6207614" y="2371901"/>
          <a:ext cx="45719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DatePickerAndroid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Opens the standard Android date picker dialog.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620BFD-AEBE-8E4D-AC0E-A30C3D099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570591"/>
              </p:ext>
            </p:extLst>
          </p:nvPr>
        </p:nvGraphicFramePr>
        <p:xfrm>
          <a:off x="895673" y="4078937"/>
          <a:ext cx="4419599" cy="80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DrawerLayoutAndroid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Renders a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DrawerLayout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on Android.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8B90A4-3CDC-164D-A870-A1A9159C2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758781"/>
              </p:ext>
            </p:extLst>
          </p:nvPr>
        </p:nvGraphicFramePr>
        <p:xfrm>
          <a:off x="6207613" y="3959980"/>
          <a:ext cx="45719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PermissionsAndroid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Provides access to the permissions model introduced in Android M.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A67A1EE-5CE5-4A48-8345-2CC7A13226CC}"/>
              </a:ext>
            </a:extLst>
          </p:cNvPr>
          <p:cNvSpPr txBox="1"/>
          <p:nvPr/>
        </p:nvSpPr>
        <p:spPr>
          <a:xfrm>
            <a:off x="572789" y="1563612"/>
            <a:ext cx="948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Many of the following components provide wrappers for commonly used Android classes.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166365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CC60B5-959F-594F-9AD0-4BF578F7D6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226EA5B-D53B-5340-B328-13A8CA518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380666"/>
              </p:ext>
            </p:extLst>
          </p:nvPr>
        </p:nvGraphicFramePr>
        <p:xfrm>
          <a:off x="895670" y="1585328"/>
          <a:ext cx="4419599" cy="80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ProgressBarAndroid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Renders a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ProgressBar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on Android.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B7AF0BA-C315-4146-8E52-344F46116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597031"/>
              </p:ext>
            </p:extLst>
          </p:nvPr>
        </p:nvGraphicFramePr>
        <p:xfrm>
          <a:off x="6400799" y="1585328"/>
          <a:ext cx="44195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TimePickerAndroid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191946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Opens the standard Android time picker dialog.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E8A2E86-540D-C741-AE9A-8AA0AEF70B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902266"/>
              </p:ext>
            </p:extLst>
          </p:nvPr>
        </p:nvGraphicFramePr>
        <p:xfrm>
          <a:off x="895670" y="3269164"/>
          <a:ext cx="4419599" cy="80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ToastAndroid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Create an Android Toast alert.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F981FB7-E73D-D04A-84EC-21E02696E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558792"/>
              </p:ext>
            </p:extLst>
          </p:nvPr>
        </p:nvGraphicFramePr>
        <p:xfrm>
          <a:off x="6400799" y="3424325"/>
          <a:ext cx="4419599" cy="80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ToolbarAndroid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Renders a Toolbar on Android.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3ED5B10-03CC-C54A-AA91-A1B6B856B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808437"/>
              </p:ext>
            </p:extLst>
          </p:nvPr>
        </p:nvGraphicFramePr>
        <p:xfrm>
          <a:off x="895670" y="4751548"/>
          <a:ext cx="44195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ViewPagerAndroid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Container that allows to flip left and right between child views.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011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3933</TotalTime>
  <Words>369</Words>
  <Application>Microsoft Macintosh PowerPoint</Application>
  <PresentationFormat>Widescreen</PresentationFormat>
  <Paragraphs>71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Times New Roman</vt:lpstr>
      <vt:lpstr>cc_blue</vt:lpstr>
      <vt:lpstr>React Native Basic</vt:lpstr>
      <vt:lpstr>Components &amp; APIs</vt:lpstr>
      <vt:lpstr>iOS Components and APIs</vt:lpstr>
      <vt:lpstr>Android Components and APIs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47</cp:revision>
  <cp:lastPrinted>2020-04-06T06:57:46Z</cp:lastPrinted>
  <dcterms:created xsi:type="dcterms:W3CDTF">2020-04-06T02:02:09Z</dcterms:created>
  <dcterms:modified xsi:type="dcterms:W3CDTF">2021-04-17T00:33:44Z</dcterms:modified>
</cp:coreProperties>
</file>